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Open Sans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4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272814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increase subscriber base.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5490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foster "Loyal" segment growth.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2945844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profit margin control.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campaigns.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1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5182195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3928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purchases across categories.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1396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5182195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51396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spending patterns, segments, preferences.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4568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5182195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4568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Outcome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4568" y="63928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Summary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862078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D2600F"/>
          </a:solidFill>
          <a:ln/>
        </p:spPr>
      </p:sp>
      <p:sp>
        <p:nvSpPr>
          <p:cNvPr id="4" name="Text 2"/>
          <p:cNvSpPr/>
          <p:nvPr/>
        </p:nvSpPr>
        <p:spPr>
          <a:xfrm>
            <a:off x="1030724" y="175248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Rows: 3,900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721638" y="2596575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D2600F"/>
          </a:solidFill>
          <a:ln/>
        </p:spPr>
      </p:sp>
      <p:sp>
        <p:nvSpPr>
          <p:cNvPr id="6" name="Text 4"/>
          <p:cNvSpPr/>
          <p:nvPr/>
        </p:nvSpPr>
        <p:spPr>
          <a:xfrm>
            <a:off x="1030724" y="248697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Columns: 18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721638" y="3331071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D2600F"/>
          </a:solidFill>
          <a:ln/>
        </p:spPr>
      </p:sp>
      <p:sp>
        <p:nvSpPr>
          <p:cNvPr id="8" name="Text 6"/>
          <p:cNvSpPr/>
          <p:nvPr/>
        </p:nvSpPr>
        <p:spPr>
          <a:xfrm>
            <a:off x="1030724" y="322147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30724" y="3749754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30724" y="4151828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details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0724" y="4553902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Shopping behavior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9164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588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 for import, df.info(), .describe() for summary.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993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using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240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snake_case.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" y="446484"/>
            <a:ext cx="7307937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SQL Insights: Revenue &amp; Discounts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285" y="1359575"/>
            <a:ext cx="20295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568285" y="1795939"/>
            <a:ext cx="6548914" cy="954881"/>
          </a:xfrm>
          <a:prstGeom prst="roundRect">
            <a:avLst>
              <a:gd name="adj" fmla="val 71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5905" y="1803559"/>
            <a:ext cx="6533674" cy="469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38188" y="1908572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4008834" y="1908572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75191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75905" y="2273379"/>
            <a:ext cx="6533674" cy="469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38188" y="2378393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4008834" y="2378393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157890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68285" y="2933462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generated significantly higher revenue.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520821" y="1359575"/>
            <a:ext cx="2928461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20821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839 customers who used discounts but spent above average.</a:t>
            </a:r>
            <a:endParaRPr lang="en-US" sz="12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21" y="2218015"/>
            <a:ext cx="6548914" cy="6548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129"/>
            <a:ext cx="10038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SQL Insights: Products &amp; Shipping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6883"/>
            <a:ext cx="3223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296364"/>
            <a:ext cx="62447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46828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146828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3.84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60462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3.82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25494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146828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3.80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90526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Skirt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146828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3.78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2686883"/>
            <a:ext cx="3577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599521" y="3296364"/>
            <a:ext cx="6244709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607141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834074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952559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58.46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607141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834074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0952559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60.48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99521" y="48673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have slightly higher average purchase amounts.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18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SQL Insights: Subscriptions &amp; Discounts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9760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FFF8F0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809280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6" name="Shape 3"/>
          <p:cNvSpPr/>
          <p:nvPr/>
        </p:nvSpPr>
        <p:spPr>
          <a:xfrm>
            <a:off x="4231779" y="24995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5852" y="2703671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51084" y="3406735"/>
            <a:ext cx="4289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3897154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(2847) contribute more total revenue ($170,436) than subscribers (1053) ($62,645).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3790" y="5447228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FFF8F0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5416748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2" name="Shape 8"/>
          <p:cNvSpPr/>
          <p:nvPr/>
        </p:nvSpPr>
        <p:spPr>
          <a:xfrm>
            <a:off x="4231779" y="510706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5852" y="5311140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1084" y="6014204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51084" y="650462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(50%), Sneakers (49.66%), Coat (49.07%), Sweater (48.17%), Pants (47.37%) have highest discount rates.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1149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SQL Insights: 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3116 Customers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217075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2833449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60070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Segmented customers based on purchase history for targeted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" y="446484"/>
            <a:ext cx="7207687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SQL Insights: Age &amp; Repeat Buyers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285" y="1359575"/>
            <a:ext cx="2886075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Repeat Buyers &amp; Subscriptions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68285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 repeat buyers (&gt;5 purchases) are subscribers, 2518 are not.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85" y="2218015"/>
            <a:ext cx="6548914" cy="65489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0821" y="1359575"/>
            <a:ext cx="2123361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by Age Group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520821" y="1795939"/>
            <a:ext cx="6548914" cy="1894523"/>
          </a:xfrm>
          <a:prstGeom prst="roundRect">
            <a:avLst>
              <a:gd name="adj" fmla="val 36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528441" y="1803559"/>
            <a:ext cx="6533674" cy="469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690723" y="1908572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961370" y="1908572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62143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528441" y="2273379"/>
            <a:ext cx="6533674" cy="469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690723" y="2378393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Middle-aged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0961370" y="2378393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59197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7528441" y="2743200"/>
            <a:ext cx="6533674" cy="469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690723" y="2848213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Adult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0961370" y="2848213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55978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7528441" y="3213021"/>
            <a:ext cx="6533674" cy="469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690723" y="3318034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Senior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0961370" y="3318034"/>
            <a:ext cx="293846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55763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520821" y="3873103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contribute the highest revenue.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Bitter Light</vt:lpstr>
      <vt:lpstr>Arial</vt:lpstr>
      <vt:lpstr>Bitter Medium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darshana lahoti</dc:creator>
  <cp:lastModifiedBy>darshana lahoti</cp:lastModifiedBy>
  <cp:revision>1</cp:revision>
  <dcterms:created xsi:type="dcterms:W3CDTF">2025-11-18T16:57:24Z</dcterms:created>
  <dcterms:modified xsi:type="dcterms:W3CDTF">2025-11-18T16:58:35Z</dcterms:modified>
</cp:coreProperties>
</file>